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5cbfb36f54c87c6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5cbfb36f54c87c6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5cbfb36f54c87c6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5cbfb36f54c87c6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5cbfb36f54c87c6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5cbfb36f54c87c6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5cbfb36f54c87c6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5cbfb36f54c87c6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5cbfb36f54c87c6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5cbfb36f54c87c6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5cbfb36f54c87c6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5cbfb36f54c87c6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5cbfb36f54c87c6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5cbfb36f54c87c6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5cbfb36f54c87c6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5cbfb36f54c87c6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5cbfb36f54c87c6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5cbfb36f54c87c6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5cbfb36f54c87c6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5cbfb36f54c87c6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5cbfb36f54c87c6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5cbfb36f54c87c6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5cbfb36f54c87c6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5cbfb36f54c87c6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5cbfb36f54c87c6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5cbfb36f54c87c6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6851" y="2414731"/>
            <a:ext cx="68412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150"/>
              <a:t>Инновационные цифровые инструменты в преподавании математики: повышение эффективности и заинтересованности учащихся</a:t>
            </a:r>
            <a:endParaRPr sz="3150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750775" y="4504791"/>
            <a:ext cx="3276300" cy="4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50"/>
              <a:t>Дмитриева Кристина Вячеславовна </a:t>
            </a:r>
            <a:endParaRPr sz="12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50"/>
              <a:t>МОУ СШ №38</a:t>
            </a:r>
            <a:endParaRPr sz="12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/>
              <a:t>Введение</a:t>
            </a:r>
            <a:endParaRPr sz="4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757446" y="595800"/>
            <a:ext cx="5105700" cy="39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100"/>
              <a:t>Здравствуйте! Сегодня я хочу поделиться с вами опытом использования инновационных цифровых инструментов в преподавании математики и рассказать, каким образом они помогают повысить эффективность уроков и заинтересованность учащихся.</a:t>
            </a:r>
            <a:endParaRPr sz="2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300"/>
              <a:t>Актуальность темы</a:t>
            </a:r>
            <a:endParaRPr sz="4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idx="1" type="body"/>
          </p:nvPr>
        </p:nvSpPr>
        <p:spPr>
          <a:xfrm>
            <a:off x="731162" y="467850"/>
            <a:ext cx="5268900" cy="4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100"/>
              <a:t>Современный образовательный процесс требует активного использования технологий. Цифровые инструменты позволяют сделать обучение более интерактивным, индивидуализированным и увлекательным. Особенно это важно в преподавании математики, где абстрактные понятия и задачи порой вызывают затруднения у учеников.</a:t>
            </a:r>
            <a:endParaRPr sz="2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594662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/>
              <a:t>Основные цифровые инструменты в преподавании математики</a:t>
            </a:r>
            <a:endParaRPr sz="4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idx="1" type="body"/>
          </p:nvPr>
        </p:nvSpPr>
        <p:spPr>
          <a:xfrm>
            <a:off x="311700" y="539800"/>
            <a:ext cx="6324000" cy="402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b="1" lang="ru"/>
              <a:t>Интерактивные доски и графические планшеты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Использование интерактивных досок позволяет визуализировать задачи, строить графики и схемы в реальном времени. Это облегчает восприятие материала и стимулирует активное участие учеников.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b="1" lang="ru"/>
              <a:t>Образовательные платформы и онлайн-ресурсы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Платформы вроде GeoGebra, Khan Academy, Math Playground, Учи.ру предлагают интерактивные задания, пошаговые объяснения и тренажёры для закрепления навыков.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b="1" lang="ru"/>
              <a:t>Мобильные приложения и игры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Математические игры и тренажёры помогают развивать логическое мышление и мотивацию к обучению через игровой процесс.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b="1" lang="ru"/>
              <a:t>Системы оценивания и обратной связи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Онлайн-тесты и автоматизированные системы проверки позволяют быстро получать результаты и анализировать ошибки, что ускоряет процесс коррекции знаний.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/>
              <a:t>Преимущества использования цифровых инструментов</a:t>
            </a:r>
            <a:endParaRPr sz="4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521428" y="547349"/>
            <a:ext cx="6261000" cy="404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ru" sz="1900">
                <a:latin typeface="Arial"/>
                <a:ea typeface="Arial"/>
                <a:cs typeface="Arial"/>
                <a:sym typeface="Arial"/>
              </a:rPr>
              <a:t>Повышение визуализации и наглядности материала.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ru" sz="1900">
                <a:latin typeface="Arial"/>
                <a:ea typeface="Arial"/>
                <a:cs typeface="Arial"/>
                <a:sym typeface="Arial"/>
              </a:rPr>
              <a:t>Индивидуализация обучения с учётом уровня подготовки каждого ученика.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ru" sz="1900">
                <a:latin typeface="Arial"/>
                <a:ea typeface="Arial"/>
                <a:cs typeface="Arial"/>
                <a:sym typeface="Arial"/>
              </a:rPr>
              <a:t>Активизация познавательной деятельности через интерактивность.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ru" sz="1900">
                <a:latin typeface="Arial"/>
                <a:ea typeface="Arial"/>
                <a:cs typeface="Arial"/>
                <a:sym typeface="Arial"/>
              </a:rPr>
              <a:t>Возможность работать дистанционно и делать обучение гибким.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ru" sz="1900">
                <a:latin typeface="Arial"/>
                <a:ea typeface="Arial"/>
                <a:cs typeface="Arial"/>
                <a:sym typeface="Arial"/>
              </a:rPr>
              <a:t>Экономия времени учителя при проверке домашних и контрольных работ.</a:t>
            </a:r>
            <a:endParaRPr sz="19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Практический пример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idx="1" type="body"/>
          </p:nvPr>
        </p:nvSpPr>
        <p:spPr>
          <a:xfrm>
            <a:off x="466371" y="237989"/>
            <a:ext cx="6008400" cy="40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latin typeface="Arial"/>
                <a:ea typeface="Arial"/>
                <a:cs typeface="Arial"/>
                <a:sym typeface="Arial"/>
              </a:rPr>
              <a:t>На одном из своих уроков по алгебре я использовала приложение Desmos для графического построения уравнений. Ученики самостоятельно вводили разные выражения и наблюдали, как меняются графики. Это позволило им лучше понять связь между алгебраическими выражениями и их геометрическим представлением. В ходе занятий я давала им интерактивные задания: например, находить области решений, изменяя параметры на графике. Такой подход повысил заинтересованность учеников и улучшил их понимание строения графиков.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Заключение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>
            <p:ph idx="1" type="body"/>
          </p:nvPr>
        </p:nvSpPr>
        <p:spPr>
          <a:xfrm>
            <a:off x="236074" y="526800"/>
            <a:ext cx="5741700" cy="40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100"/>
              <a:t>Цифровые технологии в преподавании математики — это не просто дополнение, а мощный инструмент, который помогает сделать обучение более доступным, интересным и эффективным. Рекомендую коллегам активно интегрировать инновационные технологии в свои уроки, учитывая возможности и потребности учеников.</a:t>
            </a:r>
            <a:endParaRPr sz="2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Спасибо за внимание!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